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26"/>
  </p:notesMasterIdLst>
  <p:sldIdLst>
    <p:sldId id="264" r:id="rId7"/>
    <p:sldId id="272" r:id="rId8"/>
    <p:sldId id="258" r:id="rId9"/>
    <p:sldId id="291" r:id="rId10"/>
    <p:sldId id="296" r:id="rId11"/>
    <p:sldId id="293" r:id="rId12"/>
    <p:sldId id="275" r:id="rId13"/>
    <p:sldId id="297" r:id="rId14"/>
    <p:sldId id="277" r:id="rId15"/>
    <p:sldId id="288" r:id="rId16"/>
    <p:sldId id="278" r:id="rId17"/>
    <p:sldId id="279" r:id="rId18"/>
    <p:sldId id="280" r:id="rId19"/>
    <p:sldId id="281" r:id="rId20"/>
    <p:sldId id="283" r:id="rId21"/>
    <p:sldId id="284" r:id="rId22"/>
    <p:sldId id="285" r:id="rId23"/>
    <p:sldId id="294" r:id="rId24"/>
    <p:sldId id="287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A"/>
    <a:srgbClr val="FEBC11"/>
    <a:srgbClr val="2A65AC"/>
    <a:srgbClr val="3072C2"/>
    <a:srgbClr val="214F87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25" autoAdjust="0"/>
  </p:normalViewPr>
  <p:slideViewPr>
    <p:cSldViewPr>
      <p:cViewPr varScale="1">
        <p:scale>
          <a:sx n="110" d="100"/>
          <a:sy n="110" d="100"/>
        </p:scale>
        <p:origin x="-658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6ED61-E12E-421A-AB88-9F97E7C4BABE}" type="datetimeFigureOut">
              <a:rPr lang="en-GB" smtClean="0"/>
              <a:pPr/>
              <a:t>16/03/2019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E3F3C-7467-439B-AE02-87B2906CA3D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732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/>
              <a:pPr/>
              <a:t>16/03/2019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63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/>
              <a:pPr/>
              <a:t>16/03/2019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04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/>
              <a:pPr/>
              <a:t>16/03/2019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872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78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37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75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24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38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20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92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8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/>
              <a:pPr/>
              <a:t>16/03/2019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871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728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6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54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25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83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16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73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92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96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14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/>
              <a:pPr/>
              <a:t>16/03/2019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095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24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99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40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898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1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2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79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2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92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81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/>
              <a:pPr/>
              <a:t>16/03/2019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5985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29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1007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7009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794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02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15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24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236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774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5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/>
              <a:pPr/>
              <a:t>16/03/2019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0866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758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656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240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532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873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329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14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825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445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97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/>
              <a:pPr/>
              <a:t>16/03/2019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4589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996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404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216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817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723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831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47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/>
              <a:pPr/>
              <a:t>16/03/2019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02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/>
              <a:pPr/>
              <a:t>16/03/2019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36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02398-CB1C-4624-A067-45374F998141}" type="datetimeFigureOut">
              <a:rPr lang="en-GB" smtClean="0"/>
              <a:pPr/>
              <a:t>16/03/2019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B4730-F204-44B3-B64B-A2ABCBAF6B2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56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02398-CB1C-4624-A067-45374F998141}" type="datetimeFigureOut">
              <a:rPr lang="en-GB" smtClean="0"/>
              <a:pPr/>
              <a:t>16/03/2019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B4730-F204-44B3-B64B-A2ABCBAF6B2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50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8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8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4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02398-CB1C-4624-A067-45374F99814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B4730-F204-44B3-B64B-A2ABCBAF6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1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080CB-4ACB-4D96-8DE4-85ED200A3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F41E9-3A71-4309-B48D-75E62D2494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1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hyperlink" Target="https://www.google.com/url?sa=i&amp;rct=j&amp;q=&amp;esrc=s&amp;source=images&amp;cd=&amp;cad=rja&amp;uact=8&amp;ved=2ahUKEwj23JKh05neAhXWA4gKHZd5CJoQjRx6BAgBEAU&amp;url=http://rules.fish.wa.gov.au/Species/Index/18&amp;psig=AOvVaw3xa9XX4iMJkEHYHti0Z-Mi&amp;ust=1540284011686140" TargetMode="External"/><Relationship Id="rId26" Type="http://schemas.openxmlformats.org/officeDocument/2006/relationships/image" Target="../media/image33.jpg"/><Relationship Id="rId3" Type="http://schemas.openxmlformats.org/officeDocument/2006/relationships/image" Target="../media/image11.png"/><Relationship Id="rId21" Type="http://schemas.openxmlformats.org/officeDocument/2006/relationships/image" Target="../media/image28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5" Type="http://schemas.openxmlformats.org/officeDocument/2006/relationships/image" Target="../media/image32.jpeg"/><Relationship Id="rId2" Type="http://schemas.openxmlformats.org/officeDocument/2006/relationships/image" Target="../media/image10.jpg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24" Type="http://schemas.openxmlformats.org/officeDocument/2006/relationships/image" Target="../media/image31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23" Type="http://schemas.openxmlformats.org/officeDocument/2006/relationships/image" Target="../media/image30.jpeg"/><Relationship Id="rId28" Type="http://schemas.openxmlformats.org/officeDocument/2006/relationships/image" Target="../media/image35.jpg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2"/>
            <a:ext cx="9144000" cy="513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24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" y="9898"/>
            <a:ext cx="9109862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08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"/>
            <a:ext cx="9144000" cy="51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1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3"/>
            <a:ext cx="9126303" cy="513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1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" y="-17403"/>
            <a:ext cx="9144540" cy="514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1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5" y="0"/>
            <a:ext cx="9163372" cy="516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1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" y="4281"/>
            <a:ext cx="9138554" cy="513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29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8" y="1"/>
            <a:ext cx="91609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29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" y="0"/>
            <a:ext cx="9138554" cy="513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29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760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" y="1097"/>
            <a:ext cx="9138553" cy="513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29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" y="6991"/>
            <a:ext cx="9143564" cy="512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1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" y="2105"/>
            <a:ext cx="9137581" cy="513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57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30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419622"/>
            <a:ext cx="2674640" cy="2808312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smtClean="0">
                <a:solidFill>
                  <a:schemeClr val="bg1"/>
                </a:solidFill>
              </a:rPr>
              <a:t>2 swine nucleaus farms and 3 planned farms.</a:t>
            </a:r>
            <a:br>
              <a:rPr lang="en-US" sz="1800" smtClean="0">
                <a:solidFill>
                  <a:schemeClr val="bg1"/>
                </a:solidFill>
              </a:rPr>
            </a:br>
            <a:r>
              <a:rPr lang="en-US" sz="1800" smtClean="0">
                <a:solidFill>
                  <a:schemeClr val="bg1"/>
                </a:solidFill>
              </a:rPr>
              <a:t/>
            </a:r>
            <a:br>
              <a:rPr lang="en-US" sz="1800" smtClean="0">
                <a:solidFill>
                  <a:schemeClr val="bg1"/>
                </a:solidFill>
              </a:rPr>
            </a:br>
            <a:r>
              <a:rPr lang="en-US" sz="1800" smtClean="0">
                <a:solidFill>
                  <a:schemeClr val="bg1"/>
                </a:solidFill>
              </a:rPr>
              <a:t>1 breeding chicken farm and 1 planned farm</a:t>
            </a:r>
            <a:br>
              <a:rPr lang="en-US" sz="1800" smtClean="0">
                <a:solidFill>
                  <a:schemeClr val="bg1"/>
                </a:solidFill>
              </a:rPr>
            </a:br>
            <a:r>
              <a:rPr lang="en-US" sz="1800" smtClean="0">
                <a:solidFill>
                  <a:schemeClr val="bg1"/>
                </a:solidFill>
              </a:rPr>
              <a:t/>
            </a:r>
            <a:br>
              <a:rPr lang="en-US" sz="1800" smtClean="0">
                <a:solidFill>
                  <a:schemeClr val="bg1"/>
                </a:solidFill>
              </a:rPr>
            </a:br>
            <a:r>
              <a:rPr lang="en-US" sz="1800" smtClean="0">
                <a:solidFill>
                  <a:schemeClr val="bg1"/>
                </a:solidFill>
              </a:rPr>
              <a:t>1 breeding duck and 1 planned duck farm.</a:t>
            </a:r>
            <a:br>
              <a:rPr lang="en-US" sz="1800" smtClean="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/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800" smtClean="0">
                <a:solidFill>
                  <a:schemeClr val="bg1"/>
                </a:solidFill>
              </a:rPr>
              <a:t>AND 70 contracted farms</a:t>
            </a: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6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90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" y="8719"/>
            <a:ext cx="9122744" cy="512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1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73844"/>
            <a:ext cx="7327726" cy="501419"/>
          </a:xfrm>
        </p:spPr>
        <p:txBody>
          <a:bodyPr>
            <a:noAutofit/>
          </a:bodyPr>
          <a:lstStyle/>
          <a:p>
            <a:r>
              <a:rPr lang="en-US" sz="2000" b="1" dirty="0"/>
              <a:t>	Mavin Group Business lines: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93" y="1134559"/>
            <a:ext cx="786359" cy="592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95" y="1768288"/>
            <a:ext cx="623199" cy="711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1B2186-77E2-41FF-AF28-44F1C35596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347614"/>
            <a:ext cx="1350520" cy="238693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xmlns="" id="{3E534D2C-ED2F-4F4B-A4DD-ED1377947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0"/>
          <a:stretch>
            <a:fillRect/>
          </a:stretch>
        </p:blipFill>
        <p:spPr>
          <a:xfrm>
            <a:off x="3414989" y="1893745"/>
            <a:ext cx="1078750" cy="501419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3150B8C-9FCB-4678-9A82-DA182392BC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22269" r="15200" b="28669"/>
          <a:stretch/>
        </p:blipFill>
        <p:spPr>
          <a:xfrm>
            <a:off x="3572816" y="2467172"/>
            <a:ext cx="967165" cy="3646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35" y="1134559"/>
            <a:ext cx="633729" cy="633729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75" y="1054402"/>
            <a:ext cx="820153" cy="6039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872" y="1057677"/>
            <a:ext cx="812896" cy="6556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36" y="1081976"/>
            <a:ext cx="809144" cy="627534"/>
          </a:xfrm>
          <a:prstGeom prst="rect">
            <a:avLst/>
          </a:prstGeom>
        </p:spPr>
      </p:pic>
      <p:pic>
        <p:nvPicPr>
          <p:cNvPr id="17" name="Picture 8" descr="E:\MKV\Marketing\Photo 4\Danoflox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2704" y="2621863"/>
            <a:ext cx="582693" cy="432048"/>
          </a:xfrm>
          <a:prstGeom prst="rect">
            <a:avLst/>
          </a:prstGeom>
          <a:noFill/>
        </p:spPr>
      </p:pic>
      <p:pic>
        <p:nvPicPr>
          <p:cNvPr id="18" name="Picture 7" descr="E:\MKV\Marketing\Photo 4\B.complex New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305" y="3196385"/>
            <a:ext cx="578092" cy="43204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83" y="3291830"/>
            <a:ext cx="542132" cy="8419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71120"/>
            <a:ext cx="504056" cy="4872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82" y="1778199"/>
            <a:ext cx="864096" cy="691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002" y="1866305"/>
            <a:ext cx="1125123" cy="705445"/>
          </a:xfrm>
          <a:prstGeom prst="rect">
            <a:avLst/>
          </a:prstGeom>
        </p:spPr>
      </p:pic>
      <p:pic>
        <p:nvPicPr>
          <p:cNvPr id="10" name="Picture 2" descr="Image result for barramundi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989" y="3513646"/>
            <a:ext cx="1062062" cy="47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07730" y="4075651"/>
            <a:ext cx="745179" cy="4511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19" y="2869353"/>
            <a:ext cx="1115375" cy="5780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51126" y="3873569"/>
            <a:ext cx="520452" cy="5204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97" y="2012465"/>
            <a:ext cx="1114004" cy="65865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8" y="2027772"/>
            <a:ext cx="1367865" cy="14196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14" y="3523798"/>
            <a:ext cx="699542" cy="6995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37" y="2838447"/>
            <a:ext cx="1210124" cy="607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480" y="2649506"/>
            <a:ext cx="965870" cy="736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26" y="3512795"/>
            <a:ext cx="1046699" cy="59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6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" y="9898"/>
            <a:ext cx="9109862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1832"/>
      </p:ext>
    </p:extLst>
  </p:cSld>
  <p:clrMapOvr>
    <a:masterClrMapping/>
  </p:clrMapOvr>
</p:sld>
</file>

<file path=ppt/theme/theme1.xml><?xml version="1.0" encoding="utf-8"?>
<a:theme xmlns:a="http://schemas.openxmlformats.org/drawingml/2006/main" name="hop t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op t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hop t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hop t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hop tgd t5</Template>
  <TotalTime>2308</TotalTime>
  <Words>9</Words>
  <Application>Microsoft Office PowerPoint</Application>
  <PresentationFormat>On-screen Show (16:9)</PresentationFormat>
  <Paragraphs>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hop t5</vt:lpstr>
      <vt:lpstr>Office Theme</vt:lpstr>
      <vt:lpstr>1_hop t5</vt:lpstr>
      <vt:lpstr>2_hop t5</vt:lpstr>
      <vt:lpstr>3_hop t5</vt:lpstr>
      <vt:lpstr>1_Office Theme</vt:lpstr>
      <vt:lpstr>PowerPoint Presentation</vt:lpstr>
      <vt:lpstr>PowerPoint Presentation</vt:lpstr>
      <vt:lpstr>PowerPoint Presentation</vt:lpstr>
      <vt:lpstr>PowerPoint Presentation</vt:lpstr>
      <vt:lpstr>2 swine nucleaus farms and 3 planned farms.  1 breeding chicken farm and 1 planned farm  1 breeding duck and 1 planned duck farm.  AND 70 contracted farms</vt:lpstr>
      <vt:lpstr>PowerPoint Presentation</vt:lpstr>
      <vt:lpstr>PowerPoint Presentation</vt:lpstr>
      <vt:lpstr> Mavin Group Business lines: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YẾU TỐ ĐỂ NUÔI HEO HIỆU QUẢ</dc:title>
  <dc:creator>User</dc:creator>
  <cp:lastModifiedBy>HP</cp:lastModifiedBy>
  <cp:revision>70</cp:revision>
  <dcterms:created xsi:type="dcterms:W3CDTF">2013-05-10T03:50:21Z</dcterms:created>
  <dcterms:modified xsi:type="dcterms:W3CDTF">2019-03-16T01:27:40Z</dcterms:modified>
</cp:coreProperties>
</file>